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8" r:id="rId3"/>
    <p:sldId id="342" r:id="rId4"/>
    <p:sldId id="344" r:id="rId5"/>
    <p:sldId id="349" r:id="rId6"/>
    <p:sldId id="315" r:id="rId7"/>
    <p:sldId id="307" r:id="rId8"/>
    <p:sldId id="322" r:id="rId9"/>
    <p:sldId id="321" r:id="rId10"/>
    <p:sldId id="309" r:id="rId11"/>
    <p:sldId id="308" r:id="rId12"/>
    <p:sldId id="320" r:id="rId13"/>
    <p:sldId id="318" r:id="rId14"/>
    <p:sldId id="310" r:id="rId15"/>
    <p:sldId id="312" r:id="rId16"/>
    <p:sldId id="314" r:id="rId17"/>
    <p:sldId id="316" r:id="rId18"/>
    <p:sldId id="317" r:id="rId19"/>
    <p:sldId id="319" r:id="rId20"/>
    <p:sldId id="311" r:id="rId21"/>
    <p:sldId id="313" r:id="rId22"/>
    <p:sldId id="345" r:id="rId23"/>
    <p:sldId id="341" r:id="rId24"/>
    <p:sldId id="268" r:id="rId25"/>
    <p:sldId id="350" r:id="rId26"/>
    <p:sldId id="331" r:id="rId27"/>
    <p:sldId id="337" r:id="rId28"/>
    <p:sldId id="332" r:id="rId29"/>
    <p:sldId id="334" r:id="rId30"/>
    <p:sldId id="333" r:id="rId31"/>
    <p:sldId id="329" r:id="rId32"/>
    <p:sldId id="323" r:id="rId33"/>
    <p:sldId id="336" r:id="rId34"/>
    <p:sldId id="328" r:id="rId35"/>
    <p:sldId id="326" r:id="rId36"/>
    <p:sldId id="335" r:id="rId37"/>
    <p:sldId id="330" r:id="rId38"/>
    <p:sldId id="324" r:id="rId39"/>
    <p:sldId id="338" r:id="rId40"/>
    <p:sldId id="325" r:id="rId41"/>
    <p:sldId id="327" r:id="rId42"/>
    <p:sldId id="346" r:id="rId43"/>
    <p:sldId id="283" r:id="rId44"/>
    <p:sldId id="276" r:id="rId45"/>
    <p:sldId id="275" r:id="rId46"/>
    <p:sldId id="289" r:id="rId47"/>
    <p:sldId id="277" r:id="rId48"/>
    <p:sldId id="280" r:id="rId49"/>
    <p:sldId id="340" r:id="rId50"/>
    <p:sldId id="278" r:id="rId51"/>
    <p:sldId id="282" r:id="rId52"/>
    <p:sldId id="284" r:id="rId53"/>
    <p:sldId id="279" r:id="rId54"/>
    <p:sldId id="287" r:id="rId55"/>
    <p:sldId id="281" r:id="rId56"/>
    <p:sldId id="285" r:id="rId57"/>
    <p:sldId id="288" r:id="rId58"/>
    <p:sldId id="286" r:id="rId59"/>
    <p:sldId id="347" r:id="rId60"/>
    <p:sldId id="302" r:id="rId61"/>
    <p:sldId id="292" r:id="rId62"/>
    <p:sldId id="304" r:id="rId63"/>
    <p:sldId id="296" r:id="rId64"/>
    <p:sldId id="295" r:id="rId65"/>
    <p:sldId id="290" r:id="rId66"/>
    <p:sldId id="293" r:id="rId67"/>
    <p:sldId id="300" r:id="rId68"/>
    <p:sldId id="294" r:id="rId69"/>
    <p:sldId id="298" r:id="rId70"/>
    <p:sldId id="299" r:id="rId71"/>
    <p:sldId id="301" r:id="rId72"/>
    <p:sldId id="303" r:id="rId73"/>
    <p:sldId id="305" r:id="rId74"/>
    <p:sldId id="297" r:id="rId75"/>
    <p:sldId id="306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C" id="{0ABC9940-1E54-43F9-8E51-E36740D71B7D}">
          <p14:sldIdLst>
            <p14:sldId id="349"/>
            <p14:sldId id="315"/>
            <p14:sldId id="307"/>
            <p14:sldId id="322"/>
            <p14:sldId id="321"/>
            <p14:sldId id="309"/>
            <p14:sldId id="308"/>
            <p14:sldId id="320"/>
            <p14:sldId id="318"/>
            <p14:sldId id="310"/>
            <p14:sldId id="312"/>
            <p14:sldId id="314"/>
            <p14:sldId id="316"/>
            <p14:sldId id="317"/>
            <p14:sldId id="319"/>
            <p14:sldId id="311"/>
            <p14:sldId id="313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D" id="{6A228622-2264-4EA9-B70B-F2372BAEB9C1}">
          <p14:sldIdLst>
            <p14:sldId id="350"/>
            <p14:sldId id="331"/>
            <p14:sldId id="337"/>
            <p14:sldId id="332"/>
            <p14:sldId id="334"/>
            <p14:sldId id="333"/>
            <p14:sldId id="329"/>
            <p14:sldId id="323"/>
            <p14:sldId id="336"/>
            <p14:sldId id="328"/>
            <p14:sldId id="326"/>
            <p14:sldId id="335"/>
            <p14:sldId id="330"/>
            <p14:sldId id="324"/>
            <p14:sldId id="338"/>
            <p14:sldId id="325"/>
            <p14:sldId id="327"/>
          </p14:sldIdLst>
        </p14:section>
        <p14:section name="Block A" id="{85090B55-D1D8-4C0A-B12C-AC6EE22A1A35}">
          <p14:sldIdLst>
            <p14:sldId id="346"/>
            <p14:sldId id="283"/>
            <p14:sldId id="276"/>
            <p14:sldId id="275"/>
            <p14:sldId id="289"/>
            <p14:sldId id="277"/>
            <p14:sldId id="280"/>
            <p14:sldId id="340"/>
            <p14:sldId id="278"/>
            <p14:sldId id="282"/>
            <p14:sldId id="284"/>
            <p14:sldId id="279"/>
            <p14:sldId id="287"/>
            <p14:sldId id="281"/>
            <p14:sldId id="285"/>
            <p14:sldId id="288"/>
            <p14:sldId id="286"/>
          </p14:sldIdLst>
        </p14:section>
        <p14:section name="Block B" id="{E20C2601-0930-4C26-A54C-C4841F95D213}">
          <p14:sldIdLst>
            <p14:sldId id="347"/>
            <p14:sldId id="302"/>
            <p14:sldId id="292"/>
            <p14:sldId id="304"/>
            <p14:sldId id="296"/>
            <p14:sldId id="295"/>
            <p14:sldId id="290"/>
            <p14:sldId id="293"/>
            <p14:sldId id="300"/>
            <p14:sldId id="294"/>
            <p14:sldId id="298"/>
            <p14:sldId id="299"/>
            <p14:sldId id="301"/>
            <p14:sldId id="303"/>
            <p14:sldId id="305"/>
            <p14:sldId id="297"/>
            <p14:sldId id="306"/>
          </p14:sldIdLst>
        </p14:section>
        <p14:section name="End" id="{91637BAA-0125-43F1-8E2B-3C41800E6E15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95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49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4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5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6.png"/><Relationship Id="rId7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6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7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7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2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5.png"/><Relationship Id="rId7" Type="http://schemas.openxmlformats.org/officeDocument/2006/relationships/image" Target="../media/image9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0.png"/><Relationship Id="rId7" Type="http://schemas.openxmlformats.org/officeDocument/2006/relationships/image" Target="../media/image5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4.png"/><Relationship Id="rId7" Type="http://schemas.openxmlformats.org/officeDocument/2006/relationships/image" Target="../media/image9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0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10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7.png"/><Relationship Id="rId7" Type="http://schemas.openxmlformats.org/officeDocument/2006/relationships/image" Target="../media/image1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1.png"/><Relationship Id="rId7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2.png"/><Relationship Id="rId7" Type="http://schemas.openxmlformats.org/officeDocument/2006/relationships/image" Target="../media/image12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4.png"/><Relationship Id="rId7" Type="http://schemas.openxmlformats.org/officeDocument/2006/relationships/image" Target="../media/image6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8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0.png"/><Relationship Id="rId7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9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7.png"/><Relationship Id="rId7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2.png"/><Relationship Id="rId7" Type="http://schemas.openxmlformats.org/officeDocument/2006/relationships/image" Target="../media/image3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0.png"/><Relationship Id="rId7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audio" Target="../media/audio2.wav"/><Relationship Id="rId4" Type="http://schemas.openxmlformats.org/officeDocument/2006/relationships/image" Target="../media/image131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3.png"/><Relationship Id="rId7" Type="http://schemas.openxmlformats.org/officeDocument/2006/relationships/image" Target="../media/image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1.png"/><Relationship Id="rId7" Type="http://schemas.openxmlformats.org/officeDocument/2006/relationships/image" Target="../media/image5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13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8.png"/><Relationship Id="rId7" Type="http://schemas.openxmlformats.org/officeDocument/2006/relationships/image" Target="../media/image13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8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3.png"/><Relationship Id="rId7" Type="http://schemas.openxmlformats.org/officeDocument/2006/relationships/image" Target="../media/image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0.png"/><Relationship Id="rId7" Type="http://schemas.openxmlformats.org/officeDocument/2006/relationships/image" Target="../media/image14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audio" Target="../media/audio1.wav"/><Relationship Id="rId4" Type="http://schemas.openxmlformats.org/officeDocument/2006/relationships/image" Target="../media/image141.png"/><Relationship Id="rId9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8.png"/><Relationship Id="rId7" Type="http://schemas.openxmlformats.org/officeDocument/2006/relationships/image" Target="../media/image1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4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png"/><Relationship Id="rId7" Type="http://schemas.openxmlformats.org/officeDocument/2006/relationships/image" Target="../media/image1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4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5.png"/><Relationship Id="rId7" Type="http://schemas.openxmlformats.org/officeDocument/2006/relationships/image" Target="../media/image7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2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1.png"/><Relationship Id="rId7" Type="http://schemas.openxmlformats.org/officeDocument/2006/relationships/image" Target="../media/image14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48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49.png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15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2.png"/><Relationship Id="rId7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5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1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2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4.png"/><Relationship Id="rId7" Type="http://schemas.openxmlformats.org/officeDocument/2006/relationships/image" Target="../media/image15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1.png"/><Relationship Id="rId7" Type="http://schemas.openxmlformats.org/officeDocument/2006/relationships/image" Target="../media/image4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5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6.png"/><Relationship Id="rId7" Type="http://schemas.openxmlformats.org/officeDocument/2006/relationships/image" Target="../media/image15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5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7.png"/><Relationship Id="rId7" Type="http://schemas.openxmlformats.org/officeDocument/2006/relationships/image" Target="../media/image4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14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1.png"/><Relationship Id="rId7" Type="http://schemas.openxmlformats.org/officeDocument/2006/relationships/image" Target="../media/image9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audio" Target="../media/audio1.wav"/><Relationship Id="rId4" Type="http://schemas.openxmlformats.org/officeDocument/2006/relationships/image" Target="../media/image60.png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png"/><Relationship Id="rId7" Type="http://schemas.openxmlformats.org/officeDocument/2006/relationships/image" Target="../media/image14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6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3.png"/><Relationship Id="rId7" Type="http://schemas.openxmlformats.org/officeDocument/2006/relationships/image" Target="../media/image8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5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6.png"/><Relationship Id="rId7" Type="http://schemas.openxmlformats.org/officeDocument/2006/relationships/image" Target="../media/image1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5.png"/><Relationship Id="rId7" Type="http://schemas.openxmlformats.org/officeDocument/2006/relationships/image" Target="../media/image10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6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2.png"/><Relationship Id="rId7" Type="http://schemas.openxmlformats.org/officeDocument/2006/relationships/image" Target="../media/image8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3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1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audio" Target="../media/audio1.wav"/><Relationship Id="rId4" Type="http://schemas.openxmlformats.org/officeDocument/2006/relationships/image" Target="../media/image36.png"/><Relationship Id="rId9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audio" Target="../media/audio1.wav"/><Relationship Id="rId4" Type="http://schemas.openxmlformats.org/officeDocument/2006/relationships/image" Target="../media/image20.png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289F5-51FE-42B9-9CEA-7F9B97697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50213-ED60-4A6D-B55F-AA45949520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96607F-B193-44B4-9934-B919F5EF0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11CA28-0D7A-4195-9EF7-525BA3C6718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CD203C-0ED3-42D3-993D-048FF1CEB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EE6A5F-4E87-428F-8A7F-AABF8A95B4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004303-38E3-4E0A-A9D7-BEBDE4FF5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B97740-F99B-43F3-93F3-8C6C0475640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A536C6-2DB6-4DE4-9AE6-267F25F4B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1B466-D361-4008-9AF0-8D923B9E66D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3594097-5309-4317-B580-8ACF5A516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0CD417-7E22-4D7C-8CFF-0EAF0082D3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CCF04B4-7B5B-4500-94AB-2C2B2F6B1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2BF03-3D8E-4281-AF34-100BA83B86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8E32FF-CBCD-4F40-9438-D11E904E2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1C7-7DE1-4F35-A6D4-FBFFAD7994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D1AF2F-3906-423D-8639-029056134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18E594-AAE5-4DB0-BB9E-B72B850D73F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CFF490-7F6D-4F9A-BE3F-D59CABB1E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8633AB-5CD7-4C57-9DAC-9496C5B7B77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6F88D-4FF0-4B61-BE19-4F3D93D5A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71362E-26BA-4846-AEE8-E387469FF5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2E47AC-42C9-4D61-8EB3-5F3F05EF7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61245C-330D-4FF2-8682-AC6C99A73E3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D9855B6-CE89-4B3F-BBFF-03A3EAE1B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754CA3-9488-45C0-929D-2DF47CDDBF3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F8687-0852-47AA-8336-E691E585721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84747C4-48D3-42DD-8741-0156DC0B5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A39125-3DF5-4AA3-9941-EFA6DCD4AF5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4052AC-73A4-47AF-8961-03CA876A912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51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045671C-173A-4C2B-9E1D-757668B16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CAA358-E59C-47FC-83B0-B35570BCE64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043B5-505B-4A63-BA34-4DA52B3FEF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27F1FA-CC7A-456B-910B-BD4F731E4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116C4B-832C-4404-AFD4-A9CE13BF2C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AE10D1-3122-4A7B-8D76-A790E9B7828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E9F9C7-E657-440D-A6A7-DBE072EF3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E4CC40-E864-4F62-A3B0-9091D25651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0DF6C7-DD42-4EB0-8ABF-1BFCFF85CF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C1D4D9-D4FD-41AF-9B3C-E20C90512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BA67B1-2430-4E57-ADCF-E69F51A9005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1DE77-6C10-431F-8069-A06430156A8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CF2BDBE4-23C9-4760-A46D-DF9402586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092BE4-6E9A-47D9-8D8A-08FF5F6643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1C760-0C33-4554-A766-68EF106D9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34CF48-E77E-417D-8E0D-784CB5A819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0E59C6-6787-4699-A5C9-3A5A22ECD61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D20BCA-FA35-44E7-8548-E33A9839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BA9337-A29E-43E5-AB96-BA849A9DC53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C205A3-1780-4929-A675-55A0C6A085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CF513A-F53C-40BA-BCF1-14477E0BD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2C7991-6E77-4D18-9616-7FFE0C16050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FD24C-E153-4C26-A8C8-A805318CD8E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E7A97A-8A0E-46A1-BB0E-BC57DC946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C5617-A613-4DEA-A86D-DEC87B6974E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F9CC4-4B9D-46F7-9821-BA407415FE1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E7BD05-748C-45D6-A570-540CEAD02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4C9F07-A598-47A5-BD47-D1EE57CF85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BE002B-D3D4-46F0-B05E-72EAA5155E2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A820D5-DC51-4715-A33B-679210020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B884A1-4E50-46E9-B19F-8AEFE1028D6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1A6C8-801F-49D4-8E31-C71E56806F2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A47F042-1C5C-46DA-8195-9CA361DAE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FF7787-A962-4D0A-B2B9-40D55F0775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D8A9F-ED14-40F1-9C30-AD4CE56F111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CCD996-A697-4AF9-952A-BE65B7CBB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2B1904-3409-4240-8A5C-A09B0A25FAC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B520E9-1516-49B3-9BC7-E91AAECE30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5135F4-81ED-431C-A84F-35803A346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759696-D53D-4417-93C3-7DEC4E44D66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D4802-FCA7-49C3-8609-9F0EA7EAB6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CE3D84-BB34-4DCC-978A-AFE0B323B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5E1AA1-A557-427C-8E54-AA4E78CC2DF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3D85B3-FC02-4482-9FDC-DEC41FF8983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pic>
        <p:nvPicPr>
          <p:cNvPr id="14" name="Graphic 13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21F2E5-4040-433A-AEB6-41129C994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A1ACF5-9423-488D-8D74-D3A270E96E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DAA33E-EB56-4AFB-90C1-73263DD48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965D14-A57A-4236-9597-839515EB5FE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05046C-DF8F-457E-A2C6-B5E0503E06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9D7047-1FCD-4C6C-902E-A8C7482C7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66D806-C129-47F9-AFCE-E14A7E75735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707CD6-24DA-4EC5-BEB9-85F37B2A1BC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8F353-0C9B-4FF6-A433-F8A34A4F5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EAF611-EEF4-4431-A8C7-E141928436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1669B7-8DFD-48E3-A19C-B605661F4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78CC5C-DF8B-41F7-9ECD-EBFAA36E6F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2F9813-4B52-4C7B-876C-80299A208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C7E94-2254-4E65-A3BA-839399DC008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C1272-E1CE-460D-A227-0B16E3E86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FCE-EC48-46CC-A4FD-CF87EB0573B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4B3214-D83F-4A42-BD7A-DBA98FA3A2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465393-E4DA-4DDE-AAD8-33C9C76229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FCFD286-34E5-454C-AF8D-FDB60D041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F77539-AB38-4D91-AA56-AB62C1ADF37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92619B6-17CD-41D1-967C-DA72CDBB2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6E1535-F692-4A8D-9A27-52789CA4CDF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EBB072-5DB2-4257-B419-05F38938C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B58893-0EEA-44EB-94E7-889D6FB9EB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2EB76B4-A12C-47FE-8C3C-7E07482DB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DAF5E8-1E54-4F64-9CD0-460C2AB20D1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CF156E-E486-4FC6-B6B5-4C3192439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C114C-7F0E-4DAD-BDAA-1376B5EED4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C69DB8-61B0-4C3A-B4C3-AFD0C67A4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09160-1E38-4F1D-8858-D5D1B540FEB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54E267-A9D2-4F4B-AE6D-3C4D74D2E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B45385-0574-4F39-A89B-B43889CEFD3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254EBCA-FF9F-4AAB-A7F0-FBC1D03BE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B9C4C5-E294-44A5-87AD-6B559E08A04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3AD844-EFF1-4129-B96E-5AAF105B6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0F0492-BA25-49A8-9D79-6A65BB24D79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A485F3D-E559-4C65-B911-D8DC62C10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C10073-DA88-4F1C-8BD4-8355B9CA4A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2730611-326B-474A-A8B9-8BACD5BB0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F0B9F9-F4E6-46E7-A17B-EA607720423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601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42BD9-DF85-4B11-84B2-F93573336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A70F57-8C65-4BB1-9F1E-707982419BA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48BF77-DF8B-447D-B738-02E9BF292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50EF0B-F5B3-4F0C-8781-3628AD0FB5D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F65CA-FB5C-450E-83AC-3FBB460B1E2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BA3939-0A14-4B41-BD7C-C4EB0951B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4DCAE7-DB81-42C3-9617-73E4C21177A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F71E1-51A9-4E8C-BC94-8DDC985BFA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2DC8F3-9AA2-43F7-8236-B698A60D5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FE6882-6921-4FA7-BC29-0145FC9E249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749AB9-FF88-43BE-B7AE-DD09BD03DCD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B91FBF-1834-4901-8679-B53F7C284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A5FA6-B0D5-4CE8-9D3D-0E96BCF75A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20F73-8A76-471D-B407-1C8340F3EC0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71AF61-4C18-424C-BD70-D2BD3DC3D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ED80D0-1F49-4FC5-AE0C-543C91AEC25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5F202-E4E7-4900-BFD2-AC3A0CC54A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0B199-9CD0-4E90-8CD2-0CC614F61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66375E-D443-498F-AD76-3BC12541774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56B34-8121-4D83-8F9F-E399D70634A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0ADAB0-263B-4A1B-BE07-86CC3979E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EFDFDA-A53C-460F-8C49-6267F2EEE4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B56059-51D2-45D1-B130-9414CC5E692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DFD27D-6FC2-4DAC-93FE-10423AACB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9AAB91-975E-4F0A-84DC-4AE4938455F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971D3-C444-4DFF-AF45-3B841A4262F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0FBACFE-2FD1-4D13-AB95-906FC6636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DDA30-FB47-4658-B6EF-5764240869E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E4E67-12EE-4174-A47B-D9E6B9B9D6E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10F1687-1065-47B5-BD80-6ED2EFC75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E53D1A-8874-47DD-94BA-60CCE4B8846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A8C2B-B5E7-45EC-B98E-463F7E84473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EA070C-FEAB-47AC-BF77-B3589A752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0C667-E555-4892-9D45-03523B4AA12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7CCC686-F40C-48C8-8962-A426A5E26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292C9-A5B1-4860-AF35-0CFE6400EF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A9F11-7EE1-4FD0-8CEC-8C4A0EE257A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DD8C983-F20F-4E2B-AF4E-249D867E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7CC489-6B56-4C95-BE3E-2AB99381F57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0201F3-16E2-44D6-9195-A5035E26467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7CC6FA-8947-43E2-A937-894FC4E1B4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7E7D44-0D06-423D-BDC6-276D492176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BDDC4-61CA-4DD1-B081-EDA93994809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FD99AF1-A333-43FD-A91F-D5E84600E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AA8F1E-F3B4-4CE4-A4BA-22739DEC4C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BD61DB-B157-4E90-9E5B-743B1264CA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5FEE35-D3C9-4360-B4E0-1F894D2E4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9B81BE-378A-4337-AA16-0CF70C475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B3754-F411-4973-A4B7-F7732C4D54E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7CD96F8-5829-4964-B340-AEED3D2B4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62AC1-6225-4961-870C-A05B11A9E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96C6D-D268-47C2-B903-F9CC281D947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D619B3-C9C9-4099-8A2C-7936F53AB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4F0A17-4E80-425D-A62B-5DE6C65A118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673CBE4-7F71-4E10-95DC-DBE8854C7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4244E7-B6DE-4684-BFF3-CFDB90D54A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2275</TotalTime>
  <Words>91</Words>
  <Application>Microsoft Office PowerPoint</Application>
  <PresentationFormat>Widescreen</PresentationFormat>
  <Paragraphs>77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60</cp:revision>
  <dcterms:created xsi:type="dcterms:W3CDTF">2019-04-07T03:25:08Z</dcterms:created>
  <dcterms:modified xsi:type="dcterms:W3CDTF">2019-04-29T15:42:49Z</dcterms:modified>
</cp:coreProperties>
</file>